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48"/>
  </p:notesMasterIdLst>
  <p:handoutMasterIdLst>
    <p:handoutMasterId r:id="rId149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268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Appendix C Example Viewpoints" id="{4FADE34D-9C4E-4634-80D0-365B88CC0973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presProps" Target="pres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42614</TotalTime>
  <Words>2441</Words>
  <Application>Microsoft Office PowerPoint</Application>
  <PresentationFormat>Widescreen</PresentationFormat>
  <Paragraphs>621</Paragraphs>
  <Slides>143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8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181</cp:revision>
  <dcterms:created xsi:type="dcterms:W3CDTF">2024-12-21T02:49:35Z</dcterms:created>
  <dcterms:modified xsi:type="dcterms:W3CDTF">2025-01-31T14:00:45Z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